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547" r:id="rId2"/>
    <p:sldId id="4548" r:id="rId3"/>
    <p:sldId id="4549" r:id="rId4"/>
    <p:sldId id="4550" r:id="rId5"/>
    <p:sldId id="455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4-21T19:20:29.444" v="110" actId="20577"/>
      <pc:docMkLst>
        <pc:docMk/>
      </pc:docMkLst>
      <pc:sldChg chg="modSp mod">
        <pc:chgData name="贵申 王" userId="201fba2491c5f930" providerId="LiveId" clId="{DCE2E79A-FA80-4B3F-A3B4-A0C24C0A3357}" dt="2026-04-21T19:19:57.349" v="102" actId="20577"/>
        <pc:sldMkLst>
          <pc:docMk/>
          <pc:sldMk cId="0" sldId="4547"/>
        </pc:sldMkLst>
        <pc:spChg chg="mod">
          <ac:chgData name="贵申 王" userId="201fba2491c5f930" providerId="LiveId" clId="{DCE2E79A-FA80-4B3F-A3B4-A0C24C0A3357}" dt="2026-04-21T19:10:44.180" v="43" actId="20577"/>
          <ac:spMkLst>
            <pc:docMk/>
            <pc:sldMk cId="0" sldId="4547"/>
            <ac:spMk id="165890" creationId="{546BA891-E31E-DF30-DBE2-BB09439121EA}"/>
          </ac:spMkLst>
        </pc:spChg>
        <pc:spChg chg="mod">
          <ac:chgData name="贵申 王" userId="201fba2491c5f930" providerId="LiveId" clId="{DCE2E79A-FA80-4B3F-A3B4-A0C24C0A3357}" dt="2026-04-21T19:19:57.349" v="102" actId="20577"/>
          <ac:spMkLst>
            <pc:docMk/>
            <pc:sldMk cId="0" sldId="4547"/>
            <ac:spMk id="165891" creationId="{427A68D6-E0BC-4F83-AEC6-F1F4557E60AC}"/>
          </ac:spMkLst>
        </pc:spChg>
      </pc:sldChg>
      <pc:sldChg chg="modSp add mod">
        <pc:chgData name="贵申 王" userId="201fba2491c5f930" providerId="LiveId" clId="{DCE2E79A-FA80-4B3F-A3B4-A0C24C0A3357}" dt="2026-04-21T19:20:01.205" v="104" actId="20577"/>
        <pc:sldMkLst>
          <pc:docMk/>
          <pc:sldMk cId="4238544229" sldId="4548"/>
        </pc:sldMkLst>
        <pc:spChg chg="mod">
          <ac:chgData name="贵申 王" userId="201fba2491c5f930" providerId="LiveId" clId="{DCE2E79A-FA80-4B3F-A3B4-A0C24C0A3357}" dt="2026-04-21T19:11:24.207" v="49" actId="20577"/>
          <ac:spMkLst>
            <pc:docMk/>
            <pc:sldMk cId="4238544229" sldId="4548"/>
            <ac:spMk id="165890" creationId="{9A7107E1-5A2A-35FE-0591-3446F8A23B6F}"/>
          </ac:spMkLst>
        </pc:spChg>
        <pc:spChg chg="mod">
          <ac:chgData name="贵申 王" userId="201fba2491c5f930" providerId="LiveId" clId="{DCE2E79A-FA80-4B3F-A3B4-A0C24C0A3357}" dt="2026-04-21T19:20:01.205" v="104" actId="20577"/>
          <ac:spMkLst>
            <pc:docMk/>
            <pc:sldMk cId="4238544229" sldId="4548"/>
            <ac:spMk id="165891" creationId="{7EE85AE4-35F9-232A-F33E-45D3756421AE}"/>
          </ac:spMkLst>
        </pc:spChg>
      </pc:sldChg>
      <pc:sldChg chg="modSp del mod">
        <pc:chgData name="贵申 王" userId="201fba2491c5f930" providerId="LiveId" clId="{DCE2E79A-FA80-4B3F-A3B4-A0C24C0A3357}" dt="2026-04-21T19:10:08.257" v="34" actId="47"/>
        <pc:sldMkLst>
          <pc:docMk/>
          <pc:sldMk cId="1872253901" sldId="4549"/>
        </pc:sldMkLst>
      </pc:sldChg>
      <pc:sldChg chg="modSp add mod">
        <pc:chgData name="贵申 王" userId="201fba2491c5f930" providerId="LiveId" clId="{DCE2E79A-FA80-4B3F-A3B4-A0C24C0A3357}" dt="2026-04-21T19:20:17.407" v="106" actId="20577"/>
        <pc:sldMkLst>
          <pc:docMk/>
          <pc:sldMk cId="2899900987" sldId="4549"/>
        </pc:sldMkLst>
        <pc:spChg chg="mod">
          <ac:chgData name="贵申 王" userId="201fba2491c5f930" providerId="LiveId" clId="{DCE2E79A-FA80-4B3F-A3B4-A0C24C0A3357}" dt="2026-04-21T19:11:41.844" v="53" actId="20577"/>
          <ac:spMkLst>
            <pc:docMk/>
            <pc:sldMk cId="2899900987" sldId="4549"/>
            <ac:spMk id="165890" creationId="{3835CA2E-FD2B-8A9B-6F89-92D193CA9B3C}"/>
          </ac:spMkLst>
        </pc:spChg>
        <pc:spChg chg="mod">
          <ac:chgData name="贵申 王" userId="201fba2491c5f930" providerId="LiveId" clId="{DCE2E79A-FA80-4B3F-A3B4-A0C24C0A3357}" dt="2026-04-21T19:20:17.407" v="106" actId="20577"/>
          <ac:spMkLst>
            <pc:docMk/>
            <pc:sldMk cId="2899900987" sldId="4549"/>
            <ac:spMk id="165891" creationId="{B30A7F5C-32A9-BB70-4D99-830A9F09D355}"/>
          </ac:spMkLst>
        </pc:spChg>
      </pc:sldChg>
      <pc:sldChg chg="modSp add mod">
        <pc:chgData name="贵申 王" userId="201fba2491c5f930" providerId="LiveId" clId="{DCE2E79A-FA80-4B3F-A3B4-A0C24C0A3357}" dt="2026-04-21T19:20:22.969" v="108" actId="20577"/>
        <pc:sldMkLst>
          <pc:docMk/>
          <pc:sldMk cId="1216344290" sldId="4550"/>
        </pc:sldMkLst>
        <pc:spChg chg="mod">
          <ac:chgData name="贵申 王" userId="201fba2491c5f930" providerId="LiveId" clId="{DCE2E79A-FA80-4B3F-A3B4-A0C24C0A3357}" dt="2026-04-21T19:11:59.292" v="57" actId="20577"/>
          <ac:spMkLst>
            <pc:docMk/>
            <pc:sldMk cId="1216344290" sldId="4550"/>
            <ac:spMk id="165890" creationId="{547D5AC9-7E91-275B-723C-79D6FFE95341}"/>
          </ac:spMkLst>
        </pc:spChg>
        <pc:spChg chg="mod">
          <ac:chgData name="贵申 王" userId="201fba2491c5f930" providerId="LiveId" clId="{DCE2E79A-FA80-4B3F-A3B4-A0C24C0A3357}" dt="2026-04-21T19:20:22.969" v="108" actId="20577"/>
          <ac:spMkLst>
            <pc:docMk/>
            <pc:sldMk cId="1216344290" sldId="4550"/>
            <ac:spMk id="165891" creationId="{AFDDC99E-7E26-0CF0-4665-B00499214A46}"/>
          </ac:spMkLst>
        </pc:spChg>
      </pc:sldChg>
      <pc:sldChg chg="modSp del mod">
        <pc:chgData name="贵申 王" userId="201fba2491c5f930" providerId="LiveId" clId="{DCE2E79A-FA80-4B3F-A3B4-A0C24C0A3357}" dt="2026-04-21T19:10:08.844" v="35" actId="47"/>
        <pc:sldMkLst>
          <pc:docMk/>
          <pc:sldMk cId="886383704" sldId="4551"/>
        </pc:sldMkLst>
      </pc:sldChg>
      <pc:sldChg chg="modSp add mod">
        <pc:chgData name="贵申 王" userId="201fba2491c5f930" providerId="LiveId" clId="{DCE2E79A-FA80-4B3F-A3B4-A0C24C0A3357}" dt="2026-04-21T19:20:29.444" v="110" actId="20577"/>
        <pc:sldMkLst>
          <pc:docMk/>
          <pc:sldMk cId="3909629734" sldId="4551"/>
        </pc:sldMkLst>
        <pc:spChg chg="mod">
          <ac:chgData name="贵申 王" userId="201fba2491c5f930" providerId="LiveId" clId="{DCE2E79A-FA80-4B3F-A3B4-A0C24C0A3357}" dt="2026-04-21T19:12:22.190" v="61" actId="20577"/>
          <ac:spMkLst>
            <pc:docMk/>
            <pc:sldMk cId="3909629734" sldId="4551"/>
            <ac:spMk id="165890" creationId="{5635243C-0661-7B30-5EF8-64F6931701EC}"/>
          </ac:spMkLst>
        </pc:spChg>
        <pc:spChg chg="mod">
          <ac:chgData name="贵申 王" userId="201fba2491c5f930" providerId="LiveId" clId="{DCE2E79A-FA80-4B3F-A3B4-A0C24C0A3357}" dt="2026-04-21T19:20:29.444" v="110" actId="20577"/>
          <ac:spMkLst>
            <pc:docMk/>
            <pc:sldMk cId="3909629734" sldId="4551"/>
            <ac:spMk id="165891" creationId="{2EE764DA-1B81-F13F-C819-171EA1968D88}"/>
          </ac:spMkLst>
        </pc:spChg>
      </pc:sldChg>
      <pc:sldChg chg="modSp del mod">
        <pc:chgData name="贵申 王" userId="201fba2491c5f930" providerId="LiveId" clId="{DCE2E79A-FA80-4B3F-A3B4-A0C24C0A3357}" dt="2026-04-21T19:10:09.407" v="36" actId="47"/>
        <pc:sldMkLst>
          <pc:docMk/>
          <pc:sldMk cId="1838928395" sldId="455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936ED-34D0-4774-89BB-418DE3980B85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5F0EB-6525-4E51-A09F-4B803888D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267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D5F0EB-6525-4E51-A09F-4B803888D6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7578AD2-C8CF-9713-CE0A-7FAFACB7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A5AED49-4264-EBB9-56CB-1E420D9D2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79E7A33-29FB-09FF-0EA8-A2CA24B8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33DA-4AF1-4EFD-9A1F-1FA3AE3F16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09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682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81581"/>
            <a:ext cx="804672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359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主耶和华是我牧者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Lord My God My Shepherd Is 1/5</a:t>
            </a: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2322830"/>
            <a:ext cx="1075563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主耶和华是我牧者，我必一无所缺，</a:t>
            </a:r>
          </a:p>
          <a:p>
            <a:pPr algn="ctr">
              <a:spcBef>
                <a:spcPts val="12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青草地上导我躺卧，领我水边安歇。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endParaRPr lang="en-US" sz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Lord my God my shepherd is; how could I want or need?</a:t>
            </a:r>
          </a:p>
          <a:p>
            <a:pPr algn="ctr">
              <a:spcBef>
                <a:spcPts val="12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pastures green, by streams serene, He safely doth me lead.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AB331-3318-E259-6D47-994361730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9A7107E1-5A2A-35FE-0591-3446F8A23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81581"/>
            <a:ext cx="804672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359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主耶和华是我牧者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Lord My God My Shepherd Is 2/5</a:t>
            </a: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7EE85AE4-35F9-232A-F33E-45D375642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2322830"/>
            <a:ext cx="1075563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有主使我灵魂苏醒，赏赐恩典丰厚，</a:t>
            </a:r>
          </a:p>
          <a:p>
            <a:pPr algn="ctr">
              <a:spcBef>
                <a:spcPts val="12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因祂荣耀至尊圣名，导我遵行义路。</a:t>
            </a:r>
          </a:p>
          <a:p>
            <a:pPr algn="ctr">
              <a:spcBef>
                <a:spcPts val="1200"/>
              </a:spcBef>
            </a:pPr>
            <a:endParaRPr lang="en-US" sz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wholeness He restores my soul and doth in mercy bless,</a:t>
            </a:r>
          </a:p>
          <a:p>
            <a:pPr algn="ctr"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helps me take for His Name’s sake the paths of righteousness.</a:t>
            </a:r>
          </a:p>
        </p:txBody>
      </p:sp>
    </p:spTree>
    <p:extLst>
      <p:ext uri="{BB962C8B-B14F-4D97-AF65-F5344CB8AC3E}">
        <p14:creationId xmlns:p14="http://schemas.microsoft.com/office/powerpoint/2010/main" val="4238544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F00FC-FD87-2267-D308-B0C5C36EA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3835CA2E-FD2B-8A9B-6F89-92D193CA9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81581"/>
            <a:ext cx="804672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359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主耶和华是我牧者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Lord My God My Shepherd Is 3/5</a:t>
            </a: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B30A7F5C-32A9-BB70-4D99-830A9F09D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2322830"/>
            <a:ext cx="1075563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我虽行过死荫幽谷，也不害怕遭害，</a:t>
            </a:r>
          </a:p>
          <a:p>
            <a:pPr algn="ctr">
              <a:spcBef>
                <a:spcPts val="12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祢杖祢竿都安慰我，因祢与我同在。</a:t>
            </a:r>
          </a:p>
          <a:p>
            <a:pPr algn="ctr">
              <a:spcBef>
                <a:spcPts val="1200"/>
              </a:spcBef>
            </a:pPr>
            <a:endParaRPr lang="en-US" sz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Yea, even when I pass through the valley of death’s shade,</a:t>
            </a:r>
          </a:p>
          <a:p>
            <a:pPr algn="ctr">
              <a:spcBef>
                <a:spcPts val="12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will  not fear, for thou are here, to comfort and to aid.</a:t>
            </a:r>
          </a:p>
        </p:txBody>
      </p:sp>
    </p:spTree>
    <p:extLst>
      <p:ext uri="{BB962C8B-B14F-4D97-AF65-F5344CB8AC3E}">
        <p14:creationId xmlns:p14="http://schemas.microsoft.com/office/powerpoint/2010/main" val="2899900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3F1A9-5038-D26E-03D2-B7368A4B2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7D5AC9-7E91-275B-723C-79D6FFE95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81581"/>
            <a:ext cx="804672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359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主耶和华是我牧者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Lord My God My Shepherd Is 4/5</a:t>
            </a: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AFDDC99E-7E26-0CF0-4665-B00499214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2322830"/>
            <a:ext cx="1075563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敌人面前祢又为我摆设美好筵席，</a:t>
            </a:r>
          </a:p>
          <a:p>
            <a:pPr algn="ctr">
              <a:spcBef>
                <a:spcPts val="12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祢用圣油膏我的头，使我福杯满溢。</a:t>
            </a:r>
          </a:p>
          <a:p>
            <a:pPr algn="ctr">
              <a:spcBef>
                <a:spcPts val="1200"/>
              </a:spcBef>
            </a:pPr>
            <a:endParaRPr lang="en-US" sz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 hast in grace my table spread secure in all alarms,</a:t>
            </a:r>
          </a:p>
          <a:p>
            <a:pPr algn="ctr">
              <a:spcBef>
                <a:spcPts val="12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filled my cup, and borne me up in everlasting arms.</a:t>
            </a:r>
          </a:p>
        </p:txBody>
      </p:sp>
    </p:spTree>
    <p:extLst>
      <p:ext uri="{BB962C8B-B14F-4D97-AF65-F5344CB8AC3E}">
        <p14:creationId xmlns:p14="http://schemas.microsoft.com/office/powerpoint/2010/main" val="1216344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3F2B7-969D-FADD-6042-DB4FE4455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635243C-0661-7B30-5EF8-64F693170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81581"/>
            <a:ext cx="804672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359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主耶和华是我牧者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Lord My God My Shepherd Is 5/5</a:t>
            </a: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2EE764DA-1B81-F13F-C819-171EA1968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2322830"/>
            <a:ext cx="10755630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zh-CN" altLang="en-US" sz="3200">
                <a:latin typeface="Microsoft YaHei" panose="020B0503020204020204" pitchFamily="34" charset="-122"/>
                <a:ea typeface="Microsoft YaHei" panose="020B0503020204020204" pitchFamily="34" charset="-122"/>
              </a:rPr>
              <a:t>恩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惠慈爱必随着我，一生一世不断，</a:t>
            </a:r>
          </a:p>
          <a:p>
            <a:pPr algn="ctr">
              <a:spcBef>
                <a:spcPts val="1200"/>
              </a:spcBef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我必住在恩主殿中，直到永永远远。</a:t>
            </a:r>
          </a:p>
          <a:p>
            <a:pPr algn="ctr">
              <a:spcBef>
                <a:spcPts val="1200"/>
              </a:spcBef>
            </a:pPr>
            <a:endParaRPr lang="en-US" sz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surely I can trust thy love for all the days to come,</a:t>
            </a:r>
          </a:p>
          <a:p>
            <a:pPr algn="ctr">
              <a:spcBef>
                <a:spcPts val="12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 may tell thy praise, and dwell forever in thy home.</a:t>
            </a:r>
          </a:p>
          <a:p>
            <a:pPr algn="ctr">
              <a:spcBef>
                <a:spcPts val="1200"/>
              </a:spcBef>
            </a:pP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629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381</Words>
  <Application>Microsoft Office PowerPoint</Application>
  <PresentationFormat>Widescreen</PresentationFormat>
  <Paragraphs>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Microsoft YaHei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2023-08-10T02:05:21Z</dcterms:created>
  <dcterms:modified xsi:type="dcterms:W3CDTF">2026-04-21T19:20:35Z</dcterms:modified>
</cp:coreProperties>
</file>